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2" r:id="rId3"/>
    <p:sldId id="264" r:id="rId4"/>
    <p:sldId id="267" r:id="rId5"/>
    <p:sldId id="266" r:id="rId6"/>
    <p:sldId id="265" r:id="rId7"/>
    <p:sldId id="278" r:id="rId8"/>
    <p:sldId id="274" r:id="rId9"/>
    <p:sldId id="280" r:id="rId10"/>
    <p:sldId id="28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05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88640"/>
            <a:ext cx="7000924" cy="2520280"/>
          </a:xfrm>
        </p:spPr>
        <p:txBody>
          <a:bodyPr>
            <a:norm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Алгебра и начала математического анализа </a:t>
            </a: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48676"/>
            <a:ext cx="4143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 УРОКА</a:t>
            </a:r>
            <a:endParaRPr lang="en-US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Радианная мера угла.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Вращательное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движение.</a:t>
            </a:r>
          </a:p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График свой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1135" y="1926920"/>
            <a:ext cx="3333750" cy="30099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1500174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перевода из градусной меры угла в радианную, и наоборот 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500306"/>
            <a:ext cx="2809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429000"/>
            <a:ext cx="26765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4214818"/>
            <a:ext cx="30170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5214950"/>
            <a:ext cx="294388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550" y="1357298"/>
            <a:ext cx="4758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решения.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5202836" cy="281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Группа 23-24   Математика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Новая </a:t>
            </a:r>
            <a:r>
              <a:rPr lang="ru-RU" dirty="0"/>
              <a:t>тема.</a:t>
            </a:r>
          </a:p>
          <a:p>
            <a:pPr marL="0" indent="0">
              <a:buNone/>
            </a:pPr>
            <a:r>
              <a:rPr lang="ru-RU" b="1" dirty="0" smtClean="0"/>
              <a:t>  Раздел </a:t>
            </a:r>
            <a:r>
              <a:rPr lang="ru-RU" b="1" dirty="0"/>
              <a:t>Алгебра               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u="sng" dirty="0" smtClean="0"/>
              <a:t>Тема</a:t>
            </a:r>
            <a:r>
              <a:rPr lang="ru-RU" b="1" u="sng" dirty="0"/>
              <a:t>:   Основы тригонометрии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b="1" u="sng" dirty="0" smtClean="0"/>
              <a:t>Тема </a:t>
            </a:r>
            <a:r>
              <a:rPr lang="ru-RU" b="1" u="sng" dirty="0"/>
              <a:t>урока:</a:t>
            </a:r>
            <a:r>
              <a:rPr lang="ru-RU" dirty="0"/>
              <a:t> </a:t>
            </a:r>
            <a:r>
              <a:rPr lang="ru-RU" b="1" dirty="0">
                <a:solidFill>
                  <a:srgbClr val="C00000"/>
                </a:solidFill>
              </a:rPr>
              <a:t>Радианная мера угла. </a:t>
            </a:r>
            <a:r>
              <a:rPr lang="ru-RU" b="1" dirty="0" smtClean="0">
                <a:solidFill>
                  <a:srgbClr val="C00000"/>
                </a:solidFill>
              </a:rPr>
              <a:t>  				Вращательное </a:t>
            </a:r>
            <a:r>
              <a:rPr lang="ru-RU" b="1" dirty="0">
                <a:solidFill>
                  <a:srgbClr val="C00000"/>
                </a:solidFill>
              </a:rPr>
              <a:t>движение.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b="1" dirty="0">
                <a:solidFill>
                  <a:srgbClr val="C00000"/>
                </a:solidFill>
              </a:rPr>
              <a:t>Конспект в </a:t>
            </a:r>
            <a:r>
              <a:rPr lang="ru-RU" b="1" dirty="0" smtClean="0">
                <a:solidFill>
                  <a:srgbClr val="C00000"/>
                </a:solidFill>
              </a:rPr>
              <a:t>тетрадь</a:t>
            </a:r>
            <a:r>
              <a:rPr lang="en-US" b="1" dirty="0" smtClean="0">
                <a:solidFill>
                  <a:srgbClr val="C00000"/>
                </a:solidFill>
              </a:rPr>
              <a:t> (</a:t>
            </a:r>
            <a:r>
              <a:rPr lang="ru-RU" b="1" dirty="0" smtClean="0">
                <a:solidFill>
                  <a:srgbClr val="C00000"/>
                </a:solidFill>
              </a:rPr>
              <a:t>писать с презентации)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84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sz="4000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</a:t>
            </a:r>
            <a:endParaRPr lang="ru-RU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786058"/>
            <a:ext cx="2387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74643" y="4500570"/>
            <a:ext cx="18453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Примеры.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7095" y="2428868"/>
            <a:ext cx="3801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 геометрию.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58204" y="3143248"/>
            <a:ext cx="3619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Градусная мера угла.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72821" y="3571876"/>
            <a:ext cx="3697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Радианная мера угла.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61180" y="4071942"/>
            <a:ext cx="3212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радиан?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28992" y="1357298"/>
            <a:ext cx="2509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 геометрию.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0011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Ребята, в наших функциях: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y= sin(t), y= </a:t>
            </a:r>
            <a:r>
              <a:rPr lang="en-US" sz="2800" dirty="0" err="1" smtClean="0">
                <a:latin typeface="Berlin Sans FB Demi" pitchFamily="34" charset="0"/>
                <a:cs typeface="Times New Roman" pitchFamily="18" charset="0"/>
              </a:rPr>
              <a:t>cos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(t), y= </a:t>
            </a:r>
            <a:r>
              <a:rPr lang="en-US" sz="2800" dirty="0" err="1" smtClean="0">
                <a:latin typeface="Berlin Sans FB Demi" pitchFamily="34" charset="0"/>
                <a:cs typeface="Times New Roman" pitchFamily="18" charset="0"/>
              </a:rPr>
              <a:t>tg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(t), y= </a:t>
            </a:r>
            <a:r>
              <a:rPr lang="en-US" sz="2800" dirty="0" err="1" smtClean="0">
                <a:latin typeface="Berlin Sans FB Demi" pitchFamily="34" charset="0"/>
                <a:cs typeface="Times New Roman" pitchFamily="18" charset="0"/>
              </a:rPr>
              <a:t>ctg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(t)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428868"/>
            <a:ext cx="8588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принимать не только числовые значения, то есть быть числовым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аргументом, но ее можно рассматривать и как меру угла – угловой аргумент. </a:t>
            </a:r>
          </a:p>
        </p:txBody>
      </p:sp>
      <p:pic>
        <p:nvPicPr>
          <p:cNvPr id="9" name="Рисунок 8" descr="График свой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357562"/>
            <a:ext cx="3333750" cy="30099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3214686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Давайте вспомним геометрию!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Как мы определяли синус, косинус, тангенс, котангенс там?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071942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Синус угла – отношение противолежащего катета к гипот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нузе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4714884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Косинус угла – отношение прилежащего катета к гипотенузе.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34" y="5286388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Тангенс угла – отношение противолежащего катета к прилежащему.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96" y="592933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Котангенс угла – отношение прилежащего катета к противолежащему.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1428736"/>
            <a:ext cx="1603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Определение.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178592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Давайте определим тригонометрические функции, как функции углового аргумента на числовой окружности 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428868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 помощью числовой окружности и системы координат мы всегда с легкостью можем найти синус, косинус, тангенс и котангенс угла: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071810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Поместим вершину нашего угла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центр окружности, т.е. в центр оси координат, и расположим одну из сторон так, чтобы она совпадала с положительным направлением оси абсцисс (ОА)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График свой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4000504"/>
            <a:ext cx="2690228" cy="24288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2910" y="392906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Тогда вторая сторона пересекает числовую окружность в точке М.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Ордината точки М: синус угла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Абсцисса точки М: косинус угла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5072074"/>
            <a:ext cx="5062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Заметим, что длина дуги АМ составляет такую же часть единичной окружности что и наш угол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от 360 градусов: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6000768"/>
            <a:ext cx="37242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643306" y="1428736"/>
            <a:ext cx="2392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Градусная мера угла.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472" y="1928802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 мы получили формулу для определения градусный меры угла через длину дуги числовой окружности, давайте посмотрим внимательнее на нее: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643182"/>
            <a:ext cx="14382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Прямая со стрелкой 18"/>
          <p:cNvCxnSpPr/>
          <p:nvPr/>
        </p:nvCxnSpPr>
        <p:spPr>
          <a:xfrm>
            <a:off x="3643306" y="300037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643182"/>
            <a:ext cx="12468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14752"/>
            <a:ext cx="353079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714348" y="335756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Тогда запишем тригонометрические функции в виде: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3643314"/>
            <a:ext cx="4024309" cy="75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785786" y="435769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4643446"/>
            <a:ext cx="385176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4714884"/>
            <a:ext cx="3719520" cy="59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1428736"/>
            <a:ext cx="2442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Радианная мера угла.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61436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000636"/>
            <a:ext cx="28479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5000636"/>
            <a:ext cx="2876549" cy="753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1214414" y="471488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4071942"/>
            <a:ext cx="14573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4071942"/>
            <a:ext cx="14573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1857356" y="3429000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вычисление градусной или радианной меры угла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следует запомнить! 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0232" y="607220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Кстати! Обозначение 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рад.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можно опускать!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357554" y="1500174"/>
            <a:ext cx="2191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радиан?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85786" y="2000240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ы столкнулись с новым понятием 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Радиан.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что же это такое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8662" y="2571744"/>
            <a:ext cx="74295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Существуют различные меры длины, времени, веса например: метр, километр, секунда, час, грамм, килограмм и другие. Так вот Радиан – эта одна из мер угла. Стоит рассматривать центральные углы, то есть расположенные в центре числовой окружности. </a:t>
            </a:r>
          </a:p>
          <a:p>
            <a:pPr algn="ctr"/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Угол в 1 градус – это центральный угол опирающийся на дугу равную 1/360 части длины окружности</a:t>
            </a:r>
          </a:p>
          <a:p>
            <a:pPr algn="ctr"/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Опр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Угол в 1 радиан - это центральный угол опирающийся на дугу равную 1 в единичной окружности, а в произвольной окружности на дугу равную радиусу окружности. 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786454"/>
            <a:ext cx="31908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43306" y="1500174"/>
            <a:ext cx="1785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sz="20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Тригонометрическая функция углового аргумента</a:t>
            </a:r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00240"/>
            <a:ext cx="41052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786058"/>
            <a:ext cx="5476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643314"/>
            <a:ext cx="5838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4429132"/>
            <a:ext cx="57816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495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Группа 23-24   Математика 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  <vt:lpstr>Тригонометрическая функция углового аргумента.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user</cp:lastModifiedBy>
  <cp:revision>106</cp:revision>
  <dcterms:created xsi:type="dcterms:W3CDTF">2014-11-11T08:01:01Z</dcterms:created>
  <dcterms:modified xsi:type="dcterms:W3CDTF">2020-04-16T06:45:36Z</dcterms:modified>
</cp:coreProperties>
</file>