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0" r:id="rId3"/>
    <p:sldId id="259" r:id="rId4"/>
    <p:sldId id="258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E52091-01AB-40F4-A413-76A6A97AD29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8841CB3-05F6-44C0-9B56-7A0864FFBF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844824"/>
            <a:ext cx="6962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Деловое общение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410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17032"/>
            <a:ext cx="4047906" cy="22799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1521" y="3141663"/>
            <a:ext cx="8892480" cy="324008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Сутью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делового общения является то, что оно имеет регламентированный (целевой) характер и ограничивается рамками определенной темы или круга вопросов. Оно осуществляется, как правило, в ходе делового взаимодействия, в официальной, рабочей обстановке как в форме непосредственного личного контакта, так и через технические средства.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Так же как и в остальных видах коммуникации, в деловом общении есть два способа передачи информации -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вербальный и невербальный.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Картинки по запросу деловое общение психолог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084512" cy="2605640"/>
          </a:xfrm>
          <a:prstGeom prst="round2DiagRect">
            <a:avLst>
              <a:gd name="adj1" fmla="val 17574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771800" y="620688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Психология делового общения представляет собой совокупность норм поведения, отношения к людям и способам взаимодействия с ними.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527562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5302" y="3717032"/>
            <a:ext cx="6138698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655890" y="272306"/>
            <a:ext cx="32365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 невербальным средствам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относятся мимика, жесты, интонации, прикосновения и дистанцию между партнерами во время общения. </a:t>
            </a:r>
            <a:r>
              <a:rPr lang="ru-RU" sz="1600" i="1" u="sng" dirty="0">
                <a:latin typeface="Times New Roman" pitchFamily="18" charset="0"/>
                <a:cs typeface="Times New Roman" pitchFamily="18" charset="0"/>
              </a:rPr>
              <a:t>Помните: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ваши жесты не должны быть резкими, чем больше вы говорите, тем меньше должно быть жестикуляции.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3429000"/>
            <a:ext cx="28257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Ваша мимика тоже должна быть спокойной. Ваш собеседник не сможет сосредоточиться на разговоре, если вы будете гримасничать. Что касается дистанции – держитесь от вашего партнера по беседе не ближе 50 см, иначе вы нарушите его «интимную зону», чем вызовете у него неуверенность и раздражение.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деловое общение психолог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6" y="764704"/>
            <a:ext cx="9139944" cy="6093296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683568" y="116632"/>
            <a:ext cx="7848872" cy="2088232"/>
          </a:xfrm>
          <a:prstGeom prst="roundRect">
            <a:avLst/>
          </a:prstGeom>
          <a:solidFill>
            <a:schemeClr val="bg1">
              <a:alpha val="83000"/>
            </a:schemeClr>
          </a:solidFill>
          <a:ln w="38100" cap="sq" cmpd="thickThin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26064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Вербальное общение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подразумевает грамотную речь среднего темпа. Иначе вам не поймут. Не перебивайте партнера и учитесь его слушать. Неумение дослушать мысль до конца - главная ошибка, которая нарушает весь процесс коммуникации. А ваши поспешные выводы могут привести к тому, что партнер начнет от вас обороняться, вместо того что вести конструктивный диалог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1520" y="260350"/>
            <a:ext cx="8892480" cy="4572000"/>
          </a:xfrm>
        </p:spPr>
        <p:txBody>
          <a:bodyPr>
            <a:normAutofit/>
          </a:bodyPr>
          <a:lstStyle/>
          <a:p>
            <a:pPr marL="0" indent="889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Общаясь с партнером, вы часто можете столкнуться со следующими коммуникационными барьерами:</a:t>
            </a:r>
          </a:p>
          <a:p>
            <a:pPr marL="0" indent="8890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Барьер мотивации.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Возникает в том случае, когда вашему собеседнику не интересно то, о чем вы рассказываете. Это значит, что ваше предложение или ваши мысли об обсуждаемом предмете не вызвали у партнера мотивов вас поддержать. Возникают такие барьеры, когда один партнер является для другого лишь средством для достижения целей.</a:t>
            </a:r>
          </a:p>
          <a:p>
            <a:pPr marL="0" indent="8890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Моральный барьер.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Все ваши навыки делового общения и попытки коммуникации сойдут на нет, если ваш собеседник оказался грубым хамом, либо подлым и непорядочным человеком.</a:t>
            </a:r>
          </a:p>
          <a:p>
            <a:pPr marL="0" indent="8890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1843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0" y="3943350"/>
            <a:ext cx="5238750" cy="2914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3528" y="3573016"/>
            <a:ext cx="35817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Эмоциональный барьер.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Если вы или ваш партнер пришли на встречу в плохом настроении, то неприятные эмоции испортят беседу. Уныние, печаль или раздражение не дадут вам адекватно воспринимать речь собеседника и понимать его точку зрения.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артинки по запросу деловое общение психолог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8000"/>
                    </a14:imgEffect>
                    <a14:imgEffect>
                      <a14:brightnessContrast contrast="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324544" y="0"/>
            <a:ext cx="9937104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232" y="188640"/>
            <a:ext cx="6912768" cy="980728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Принципы делового общения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1628800"/>
            <a:ext cx="8856984" cy="4896544"/>
          </a:xfrm>
          <a:prstGeom prst="roundRect">
            <a:avLst/>
          </a:prstGeom>
          <a:solidFill>
            <a:schemeClr val="bg2">
              <a:lumMod val="90000"/>
              <a:alpha val="74000"/>
            </a:schemeClr>
          </a:solidFill>
          <a:ln w="41275" cmpd="thickThin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8208912" cy="4572000"/>
          </a:xfrm>
        </p:spPr>
        <p:txBody>
          <a:bodyPr>
            <a:noAutofit/>
          </a:bodyPr>
          <a:lstStyle/>
          <a:p>
            <a:pPr marL="0" indent="17938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Психология делового общения и управления предполагает разницу в социальных статусах между вами и вашим собеседником. Этическая сторона делового общения подразумевает три принципа общения:</a:t>
            </a:r>
          </a:p>
          <a:p>
            <a:pPr marL="0" indent="17938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вы являетесь руководителем, такое общение имеет форму 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i="1" u="sng" dirty="0" err="1" smtClean="0">
                <a:latin typeface="Times New Roman" pitchFamily="18" charset="0"/>
                <a:cs typeface="Times New Roman" pitchFamily="18" charset="0"/>
              </a:rPr>
              <a:t>сверху-вниз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 этом случае не стоит обсуждать с подчиненным личные темы, не давайте сотрудникам повода увидеть вас в замешательстве или растерянности, защищайте своих подчиненных и не забывайте благодарить их за старания.</a:t>
            </a:r>
          </a:p>
          <a:p>
            <a:pPr marL="0" indent="17938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Принцип общения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«по горизонтали»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предполагает равное отношение ко всем коллегам. Не давайте невыполнимых обещаний, старайтесь не показывать свое превосходство перед равными по должности людьми, уважайте своих коллег.</a:t>
            </a:r>
          </a:p>
          <a:p>
            <a:pPr marL="0" indent="17938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Деловое общение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«снизу-вверх»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Этот принцип предполагает общение с руководством. Исключите панибратство, не будьте подхалимом, чтобы сохранить к себе уважение. Но и не дерзите начальству. Будьте преданным и верным сотрудником, чтобы ваше деловое общение было на высшем уровне.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Картинки по запросу деловое общение психолог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99992" y="260648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Деловая культура и психология общения формировалась долгие годы. Главное значение в этом формировании играла социальная роль человека и его умение соблюдать этические нормы.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lum bright="18000" contrast="-40000"/>
          </a:blip>
          <a:srcRect/>
          <a:stretch>
            <a:fillRect/>
          </a:stretch>
        </p:blipFill>
        <p:spPr bwMode="auto">
          <a:xfrm>
            <a:off x="0" y="0"/>
            <a:ext cx="9174033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15888"/>
            <a:ext cx="4788024" cy="5473700"/>
          </a:xfrm>
        </p:spPr>
        <p:txBody>
          <a:bodyPr>
            <a:noAutofit/>
          </a:bodyPr>
          <a:lstStyle/>
          <a:p>
            <a:pPr marL="0" indent="17938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быть убедительным собеседником, необходимо запомнить несколько приемов психологии и этики делового общения:</a:t>
            </a:r>
          </a:p>
          <a:p>
            <a:pPr marL="0" indent="179388"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обращайтесь к партнеру по имени, которым он вам представился. Это будет значить, что вы уважаете личность собеседника. К тому же, люди любят, когда их как можно чаще называют по имени;</a:t>
            </a:r>
          </a:p>
          <a:p>
            <a:pPr marL="0" indent="179388"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ваши жесты и мимика говорят о вас намного больше, чем то, что вы говорите. Старайтесь чаще улыбаться, это поможет вызвать доверие у партнера;</a:t>
            </a:r>
          </a:p>
          <a:p>
            <a:pPr marL="0" indent="179388"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каждый человек имеет потребность в самовыражении. Внимательно и терпеливо слушайте партнера, тогда к вам проникнутся, и если говорить начнете вы, слушатель ответит вам взаимностью;</a:t>
            </a:r>
          </a:p>
          <a:p>
            <a:pPr marL="0" indent="179388"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умейте говорить людям комплименты. Когда вы готовитесь к переговорам, запаситесь набором благоприятных и ненавязчивых положительных слов в адрес собеседников. Тогда вам без проблем удастся расположить к себе партнеров по беседе.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Картинки по запросу деловые звери в костюм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619125"/>
            <a:ext cx="5810250" cy="623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23528" y="1844824"/>
            <a:ext cx="3455095" cy="3384376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 вашей речи зависит от вас самих. Ведь чем грамотнее вы умеете вести беседу, тем лучше к вам будут относиться окружающие.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6632"/>
            <a:ext cx="7959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внимание!!!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</TotalTime>
  <Words>478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делового общения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12</cp:revision>
  <dcterms:created xsi:type="dcterms:W3CDTF">2017-11-24T16:36:47Z</dcterms:created>
  <dcterms:modified xsi:type="dcterms:W3CDTF">2020-04-15T11:40:02Z</dcterms:modified>
</cp:coreProperties>
</file>